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af1e0456e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af1e0456e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af1e0456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af1e0456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9435bd3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b9435bd3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Shamarah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b9435bd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b9435bd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b9435bd3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b9435bd3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af1e0456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af1e0456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f1e0456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af1e0456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af1e0456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af1e0456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Conner, Eli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b9435bd3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b9435bd3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Shamarah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c284ddc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c284ddc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afebb6d8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afebb6d8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b9435bd3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b9435bd3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b9435bd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b9435bd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af1e0456e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af1e0456e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Shamarah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af1e0456e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af1e0456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b14e6e1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b14e6e1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af1e0456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af1e0456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c4e237f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c4e237f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af1e0456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af1e0456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does Intro, Conner, Eli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b9435b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b9435b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Conner’s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c4e237f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c4e237f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b9435bd3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b9435bd3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Ryan’s Slide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b9435bd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b9435bd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c4e237f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c4e237f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af1e0456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af1e0456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Shamarah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571750"/>
            <a:ext cx="85206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Team: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Eli Rivera-Hughes, Conner Moniz, </a:t>
            </a:r>
            <a:r>
              <a:rPr lang="en">
                <a:solidFill>
                  <a:schemeClr val="dk1"/>
                </a:solidFill>
              </a:rPr>
              <a:t>Kaylene Noel,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Ryan Karanja, &amp; Shamarah Ramirez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564950"/>
            <a:ext cx="8520600" cy="10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4: Thea’s Pantry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improve?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Learning more in regards to Gitpod and GitLab.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 Management.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Communicating and keeping in touch with the rest of the team.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Assigning equal amount of work to each member of the team.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Issue review process among team members and issues.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#2 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238" y="2822103"/>
            <a:ext cx="5242173" cy="170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625" y="1653513"/>
            <a:ext cx="52421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875" y="962863"/>
            <a:ext cx="2570825" cy="8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7625" y="160625"/>
            <a:ext cx="5159401" cy="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7625" y="962875"/>
            <a:ext cx="52421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25" y="2047175"/>
            <a:ext cx="3665476" cy="28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0" y="445025"/>
            <a:ext cx="64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Correct Linters, Extensions, and Pipelines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(GuestInfoSystem/General)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8"/>
            <a:ext cx="2712301" cy="219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000" y="2193525"/>
            <a:ext cx="3826000" cy="29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3525"/>
            <a:ext cx="5318001" cy="294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Inventory Backend Test Working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429" y="445025"/>
            <a:ext cx="2059572" cy="18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4825"/>
            <a:ext cx="2921927" cy="28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925" y="2274825"/>
            <a:ext cx="3469799" cy="28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199" y="2274850"/>
            <a:ext cx="3376800" cy="28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2825" y="1151150"/>
            <a:ext cx="4391600" cy="11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InventorySystemGeneral Test and Build Working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75" y="1536349"/>
            <a:ext cx="7677049" cy="25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well?</a:t>
            </a:r>
            <a:endParaRPr b="1"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all contributed equally to the issues over the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improved our reviewing methods for the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Improved </a:t>
            </a:r>
            <a:r>
              <a:rPr lang="en">
                <a:solidFill>
                  <a:schemeClr val="dk1"/>
                </a:solidFill>
              </a:rPr>
              <a:t>communication</a:t>
            </a:r>
            <a:r>
              <a:rPr lang="en">
                <a:solidFill>
                  <a:schemeClr val="dk1"/>
                </a:solidFill>
              </a:rPr>
              <a:t> and workflow processes.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Managed our time very well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improve?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Making sure to review issues in Needs Review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more comments to our merge requests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Making sure that another team isn’t working on a same issue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#3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50" y="1390462"/>
            <a:ext cx="6477348" cy="236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0" l="0" r="0" t="49492"/>
          <a:stretch/>
        </p:blipFill>
        <p:spPr>
          <a:xfrm>
            <a:off x="83350" y="4072800"/>
            <a:ext cx="5930348" cy="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699" y="3917738"/>
            <a:ext cx="2749600" cy="7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61" y="1390450"/>
            <a:ext cx="2203790" cy="2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Correct Linters, Extensions, and Pipelines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(InventorySystem/General)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00" y="1429900"/>
            <a:ext cx="3521100" cy="31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650" y="1370275"/>
            <a:ext cx="3143695" cy="240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650" y="3869950"/>
            <a:ext cx="4510949" cy="9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6570" y="1487800"/>
            <a:ext cx="1631856" cy="19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9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Working Agreement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30475" y="1224850"/>
            <a:ext cx="38085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Team Experience: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Communication (discord)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Streamline collaboration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Don't be afraid to ask questions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Understanding roles and responsibilities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Time management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Divide work equally and fairly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All opinions are heard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300"/>
          </a:p>
        </p:txBody>
      </p:sp>
      <p:sp>
        <p:nvSpPr>
          <p:cNvPr id="62" name="Google Shape;62;p14"/>
          <p:cNvSpPr txBox="1"/>
          <p:nvPr/>
        </p:nvSpPr>
        <p:spPr>
          <a:xfrm>
            <a:off x="4956200" y="1297300"/>
            <a:ext cx="34809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Health Signals: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Checking in regularly to make sure everyone is on the same page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If not able to work, communicate with the team and work on a solution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Review each other's work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Rotate peer reviewers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956200" y="3334550"/>
            <a:ext cx="3362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Psychological Safety: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If there is an issue, address it constructively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Don't shut down another person's opinion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Speak up when you want/have to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Active listening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30475" y="3334550"/>
            <a:ext cx="3316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Accountability: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If you make a mistake, make sure it is known and get help to fix it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Don't be afraid to own up to a mistake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To address the mistake, be direct but respectful. Don't take it personal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914000" y="445025"/>
            <a:ext cx="629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and Review Documentation</a:t>
            </a:r>
            <a:endParaRPr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(I</a:t>
            </a:r>
            <a:r>
              <a:rPr lang="en" sz="2466"/>
              <a:t>nventorySystem</a:t>
            </a:r>
            <a:r>
              <a:rPr lang="en" sz="2466"/>
              <a:t>/Documentation)</a:t>
            </a:r>
            <a:endParaRPr sz="2466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3500"/>
            <a:ext cx="3677828" cy="2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625" y="2289021"/>
            <a:ext cx="2295975" cy="188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600" y="2289024"/>
            <a:ext cx="3166400" cy="28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17725"/>
            <a:ext cx="3681619" cy="1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what needs to be done for GuestInfoFrontend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564"/>
            <a:ext cx="8520600" cy="157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7084"/>
            <a:ext cx="8520601" cy="201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well?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Made sure that </a:t>
            </a:r>
            <a:r>
              <a:rPr lang="en">
                <a:solidFill>
                  <a:schemeClr val="dk1"/>
                </a:solidFill>
              </a:rPr>
              <a:t>everyone understand their</a:t>
            </a:r>
            <a:r>
              <a:rPr lang="en">
                <a:solidFill>
                  <a:schemeClr val="dk1"/>
                </a:solidFill>
              </a:rPr>
              <a:t> responsibilities and issues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 management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Reviewing all of the issues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Made sure that issues were assigned equally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improve?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could have improved upon our documentation of issues we completed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Have more clarity on who is the </a:t>
            </a:r>
            <a:r>
              <a:rPr lang="en">
                <a:solidFill>
                  <a:schemeClr val="dk1"/>
                </a:solidFill>
              </a:rPr>
              <a:t>reviewer</a:t>
            </a:r>
            <a:r>
              <a:rPr lang="en">
                <a:solidFill>
                  <a:schemeClr val="dk1"/>
                </a:solidFill>
              </a:rPr>
              <a:t> on each issue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this </a:t>
            </a:r>
            <a:r>
              <a:rPr lang="en"/>
              <a:t>semester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semester we learned more about theas pantry inventory system, guestinfo backend system, and the guestinfo frontend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Verifying linters and extensions for the pipelines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work as a 5 person team, efficiently and effectively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areas for next semester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 a sprint number tag in the scrum board to differentiate which sprint issues belong to which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better way to facilitate </a:t>
            </a:r>
            <a:r>
              <a:rPr lang="en">
                <a:solidFill>
                  <a:schemeClr val="dk1"/>
                </a:solidFill>
              </a:rPr>
              <a:t>separation</a:t>
            </a:r>
            <a:r>
              <a:rPr lang="en">
                <a:solidFill>
                  <a:schemeClr val="dk1"/>
                </a:solidFill>
              </a:rPr>
              <a:t> of work/set up a form of regular team to team communication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Upon </a:t>
            </a:r>
            <a:r>
              <a:rPr lang="en">
                <a:solidFill>
                  <a:schemeClr val="dk1"/>
                </a:solidFill>
              </a:rPr>
              <a:t>reviewing GuestInfoFrontend we’ve learned that there are a couple of UI enhancements for students next year to work 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2678625" y="1901575"/>
            <a:ext cx="36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20"/>
              <a:t>Thank you!</a:t>
            </a:r>
            <a:endParaRPr sz="50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#1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37"/>
            <a:ext cx="4940151" cy="1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3646200"/>
            <a:ext cx="5069885" cy="1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700" y="2203800"/>
            <a:ext cx="4940150" cy="131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500" y="2203800"/>
            <a:ext cx="3633327" cy="13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3150" y="789125"/>
            <a:ext cx="3828499" cy="12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4750" y="3651200"/>
            <a:ext cx="3633325" cy="13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350" y="0"/>
            <a:ext cx="1826653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535900" y="4358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Gitpod Dev Environment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/>
              <a:t>(InventorySystem/General)</a:t>
            </a:r>
            <a:endParaRPr sz="1911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3600"/>
            <a:ext cx="3762802" cy="3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750" y="3758453"/>
            <a:ext cx="3401450" cy="13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191" y="1653600"/>
            <a:ext cx="2009334" cy="34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800" y="1653600"/>
            <a:ext cx="3401451" cy="21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000" y="0"/>
            <a:ext cx="57880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934700" y="445025"/>
            <a:ext cx="420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/>
              <a:t>Move From ‘commands’ to ‘bin’</a:t>
            </a:r>
            <a:endParaRPr sz="2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/>
              <a:t>(InventoryBackend)</a:t>
            </a:r>
            <a:endParaRPr sz="222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25" y="445025"/>
            <a:ext cx="1511050" cy="18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75" y="3006927"/>
            <a:ext cx="4341425" cy="21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38775"/>
            <a:ext cx="4802577" cy="14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64175"/>
            <a:ext cx="4802575" cy="13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2575" y="1645725"/>
            <a:ext cx="4341425" cy="136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45025"/>
            <a:ext cx="3291524" cy="18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608975" y="445025"/>
            <a:ext cx="45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AlexJS Linter to Pipelines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(InventoryAPI)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525"/>
            <a:ext cx="415779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795" y="1322525"/>
            <a:ext cx="182766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225" y="4175100"/>
            <a:ext cx="1639775" cy="9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550" y="0"/>
            <a:ext cx="2315449" cy="188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5450" y="1848725"/>
            <a:ext cx="1518767" cy="32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83" y="0"/>
            <a:ext cx="86852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well?</a:t>
            </a:r>
            <a:endParaRPr b="1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finished our first sprint achieving our goal of completing &gt;75% of our issues (20 out of 25 points)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Actively</a:t>
            </a:r>
            <a:r>
              <a:rPr lang="en">
                <a:solidFill>
                  <a:schemeClr val="dk1"/>
                </a:solidFill>
              </a:rPr>
              <a:t> listening to each others ideas and comments, not leaving anybody out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Understood our roles and responsibilities, made sure to ask </a:t>
            </a:r>
            <a:r>
              <a:rPr lang="en">
                <a:solidFill>
                  <a:schemeClr val="dk1"/>
                </a:solidFill>
              </a:rPr>
              <a:t>questions</a:t>
            </a:r>
            <a:r>
              <a:rPr lang="en">
                <a:solidFill>
                  <a:schemeClr val="dk1"/>
                </a:solidFill>
              </a:rPr>
              <a:t> if needed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